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8" r:id="rId5"/>
    <p:sldId id="261" r:id="rId6"/>
    <p:sldId id="269" r:id="rId7"/>
    <p:sldId id="263" r:id="rId8"/>
    <p:sldId id="27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32C145-7F1C-40A0-843C-04451149C2A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B68D03-7E7B-4FD7-BA9B-25B49692CFD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42784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29838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06139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025273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54941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398709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515327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4077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EAC0A-9728-42D0-852F-372695CE7DC9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B543-2657-44E0-99CA-A76489788F8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EAC0A-9728-42D0-852F-372695CE7DC9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B543-2657-44E0-99CA-A76489788F8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EAC0A-9728-42D0-852F-372695CE7DC9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B543-2657-44E0-99CA-A76489788F8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EAC0A-9728-42D0-852F-372695CE7DC9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B543-2657-44E0-99CA-A76489788F8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EAC0A-9728-42D0-852F-372695CE7DC9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B543-2657-44E0-99CA-A76489788F8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EAC0A-9728-42D0-852F-372695CE7DC9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B543-2657-44E0-99CA-A76489788F8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EAC0A-9728-42D0-852F-372695CE7DC9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B543-2657-44E0-99CA-A76489788F8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EAC0A-9728-42D0-852F-372695CE7DC9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B543-2657-44E0-99CA-A76489788F8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EAC0A-9728-42D0-852F-372695CE7DC9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B543-2657-44E0-99CA-A76489788F8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EAC0A-9728-42D0-852F-372695CE7DC9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B543-2657-44E0-99CA-A76489788F8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EAC0A-9728-42D0-852F-372695CE7DC9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B543-2657-44E0-99CA-A76489788F8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EAC0A-9728-42D0-852F-372695CE7DC9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EB543-2657-44E0-99CA-A76489788F87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Help Me Know Your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Ways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 25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996952"/>
            <a:ext cx="8458200" cy="193336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Help me know your ways,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Lead me, teach me to follow.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Help me know your ways,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O my God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.</a:t>
            </a:r>
            <a:endParaRPr lang="en-AU" sz="2800" b="1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11663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Help Me Know Your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Ways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 25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474894"/>
            <a:ext cx="8174360" cy="190821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Show me your paths O God,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Lead me in your ways.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Guide me, teach me your truth.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I know you will always keep my safe.</a:t>
            </a:r>
            <a:endParaRPr lang="en-AU" sz="2800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8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462318"/>
            <a:ext cx="8458200" cy="193336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Help me know your ways,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Lead me, teach me to follow.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Help me know your ways,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O my God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.</a:t>
            </a:r>
            <a:endParaRPr lang="en-AU" sz="2800" b="1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04595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418116"/>
            <a:ext cx="8155632" cy="202176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I place my hope in you,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Each and every day.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You are always good to me.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Gently you show me your ways. </a:t>
            </a:r>
            <a:endParaRPr lang="en-US" sz="2800" dirty="0" smtClean="0">
              <a:solidFill>
                <a:srgbClr val="FFFFFF"/>
              </a:solidFill>
              <a:latin typeface="+mj-lt"/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dirty="0" smtClean="0">
              <a:solidFill>
                <a:srgbClr val="FFFFFF"/>
              </a:solidFill>
              <a:latin typeface="Helvetica" pitchFamily="-8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462318"/>
            <a:ext cx="8458200" cy="193336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Help me know your ways,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Lead me, teach me to follow.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Help me know your ways,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O my God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.</a:t>
            </a:r>
            <a:endParaRPr lang="en-AU" sz="2800" b="1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136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454120"/>
            <a:ext cx="8155632" cy="194976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God is good and strong,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Helping those who stray,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Guiding us on the path,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Leading us on the way.</a:t>
            </a:r>
            <a:endParaRPr lang="en-US" sz="2800" dirty="0" smtClean="0">
              <a:solidFill>
                <a:srgbClr val="FFFFFF"/>
              </a:solidFill>
              <a:latin typeface="+mj-lt"/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dirty="0" smtClean="0">
              <a:solidFill>
                <a:srgbClr val="FFFFFF"/>
              </a:solidFill>
              <a:latin typeface="Helvetica" pitchFamily="-8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996952"/>
            <a:ext cx="8458200" cy="193336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Help me know your ways,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Lead me, teach me to follow.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Help me know your ways,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O my God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.</a:t>
            </a:r>
            <a:endParaRPr lang="en-AU" sz="2800" b="1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11663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Help Me Know Your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Ways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 25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6857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209</Words>
  <Application>Microsoft Office PowerPoint</Application>
  <PresentationFormat>On-screen Show (4:3)</PresentationFormat>
  <Paragraphs>41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Helvetica</vt:lpstr>
      <vt:lpstr>ＭＳ Ｐゴシック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Microsoft account</cp:lastModifiedBy>
  <cp:revision>2</cp:revision>
  <dcterms:created xsi:type="dcterms:W3CDTF">2015-08-09T11:31:39Z</dcterms:created>
  <dcterms:modified xsi:type="dcterms:W3CDTF">2016-02-04T05:59:58Z</dcterms:modified>
</cp:coreProperties>
</file>